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24" autoAdjust="0"/>
  </p:normalViewPr>
  <p:slideViewPr>
    <p:cSldViewPr>
      <p:cViewPr varScale="1">
        <p:scale>
          <a:sx n="41" d="100"/>
          <a:sy n="41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13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4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2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48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66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23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9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8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75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91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4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91A0-63DA-4A3B-BFE5-0F46A6755B3A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F58-13C5-48F3-99CE-86A66C0156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2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Šachová kronika 1975 – 1992</a:t>
            </a:r>
            <a:br>
              <a:rPr lang="cs-CZ" dirty="0" smtClean="0"/>
            </a:br>
            <a:r>
              <a:rPr lang="cs-CZ" dirty="0" smtClean="0"/>
              <a:t>1. </a:t>
            </a:r>
            <a:r>
              <a:rPr lang="cs-CZ" smtClean="0"/>
              <a:t>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9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292"/>
            <a:ext cx="4384824" cy="633301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986607" cy="5832648"/>
          </a:xfrm>
        </p:spPr>
      </p:pic>
    </p:spTree>
    <p:extLst>
      <p:ext uri="{BB962C8B-B14F-4D97-AF65-F5344CB8AC3E}">
        <p14:creationId xmlns:p14="http://schemas.microsoft.com/office/powerpoint/2010/main" val="38605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4" y="1029518"/>
            <a:ext cx="3821678" cy="535180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08" y="949906"/>
            <a:ext cx="3706940" cy="5575438"/>
          </a:xfrm>
        </p:spPr>
      </p:pic>
    </p:spTree>
    <p:extLst>
      <p:ext uri="{BB962C8B-B14F-4D97-AF65-F5344CB8AC3E}">
        <p14:creationId xmlns:p14="http://schemas.microsoft.com/office/powerpoint/2010/main" val="38837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4" y="692696"/>
            <a:ext cx="3656454" cy="5265293"/>
          </a:xfr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00" y="620688"/>
            <a:ext cx="3722038" cy="5305293"/>
          </a:xfrm>
        </p:spPr>
      </p:pic>
    </p:spTree>
    <p:extLst>
      <p:ext uri="{BB962C8B-B14F-4D97-AF65-F5344CB8AC3E}">
        <p14:creationId xmlns:p14="http://schemas.microsoft.com/office/powerpoint/2010/main" val="219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00" y="236829"/>
            <a:ext cx="3852340" cy="568915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620688"/>
            <a:ext cx="3695244" cy="5009465"/>
          </a:xfrm>
        </p:spPr>
      </p:pic>
    </p:spTree>
    <p:extLst>
      <p:ext uri="{BB962C8B-B14F-4D97-AF65-F5344CB8AC3E}">
        <p14:creationId xmlns:p14="http://schemas.microsoft.com/office/powerpoint/2010/main" val="36101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5" y="401984"/>
            <a:ext cx="3714219" cy="5547397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05" y="479128"/>
            <a:ext cx="3947827" cy="5412654"/>
          </a:xfrm>
        </p:spPr>
      </p:pic>
    </p:spTree>
    <p:extLst>
      <p:ext uri="{BB962C8B-B14F-4D97-AF65-F5344CB8AC3E}">
        <p14:creationId xmlns:p14="http://schemas.microsoft.com/office/powerpoint/2010/main" val="1089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6" y="980728"/>
            <a:ext cx="3233674" cy="492005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52" y="1124744"/>
            <a:ext cx="3238048" cy="4750837"/>
          </a:xfrm>
        </p:spPr>
      </p:pic>
    </p:spTree>
    <p:extLst>
      <p:ext uri="{BB962C8B-B14F-4D97-AF65-F5344CB8AC3E}">
        <p14:creationId xmlns:p14="http://schemas.microsoft.com/office/powerpoint/2010/main" val="35947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0" y="1758981"/>
            <a:ext cx="3060000" cy="42084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00" y="1758981"/>
            <a:ext cx="3060000" cy="4208400"/>
          </a:xfrm>
        </p:spPr>
      </p:pic>
    </p:spTree>
    <p:extLst>
      <p:ext uri="{BB962C8B-B14F-4D97-AF65-F5344CB8AC3E}">
        <p14:creationId xmlns:p14="http://schemas.microsoft.com/office/powerpoint/2010/main" val="23650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586"/>
            <a:ext cx="3744416" cy="547039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144"/>
            <a:ext cx="3816424" cy="5519438"/>
          </a:xfrm>
        </p:spPr>
      </p:pic>
    </p:spTree>
    <p:extLst>
      <p:ext uri="{BB962C8B-B14F-4D97-AF65-F5344CB8AC3E}">
        <p14:creationId xmlns:p14="http://schemas.microsoft.com/office/powerpoint/2010/main" val="22123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00" y="836712"/>
            <a:ext cx="3267482" cy="442956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3861"/>
            <a:ext cx="3535288" cy="5163747"/>
          </a:xfrm>
        </p:spPr>
      </p:pic>
    </p:spTree>
    <p:extLst>
      <p:ext uri="{BB962C8B-B14F-4D97-AF65-F5344CB8AC3E}">
        <p14:creationId xmlns:p14="http://schemas.microsoft.com/office/powerpoint/2010/main" val="8361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2" y="836712"/>
            <a:ext cx="3821816" cy="553470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030"/>
            <a:ext cx="3550020" cy="5185265"/>
          </a:xfrm>
        </p:spPr>
      </p:pic>
    </p:spTree>
    <p:extLst>
      <p:ext uri="{BB962C8B-B14F-4D97-AF65-F5344CB8AC3E}">
        <p14:creationId xmlns:p14="http://schemas.microsoft.com/office/powerpoint/2010/main" val="8537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Office PowerPoint</Application>
  <PresentationFormat>Předvádění na obrazovce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Šachová kronika 1975 – 1992 1. část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Šachová kronika 1975 - 1982</dc:title>
  <dc:creator>Zamboch Roman</dc:creator>
  <cp:lastModifiedBy>Zamboch Roman</cp:lastModifiedBy>
  <cp:revision>4</cp:revision>
  <dcterms:created xsi:type="dcterms:W3CDTF">2020-02-23T19:07:38Z</dcterms:created>
  <dcterms:modified xsi:type="dcterms:W3CDTF">2020-02-23T19:26:20Z</dcterms:modified>
</cp:coreProperties>
</file>