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D69F-ECF5-4CE5-932F-C6F5DB21E58B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A98A-33E7-44AD-8CBB-F19E9F735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28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D69F-ECF5-4CE5-932F-C6F5DB21E58B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A98A-33E7-44AD-8CBB-F19E9F735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30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D69F-ECF5-4CE5-932F-C6F5DB21E58B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A98A-33E7-44AD-8CBB-F19E9F735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55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D69F-ECF5-4CE5-932F-C6F5DB21E58B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A98A-33E7-44AD-8CBB-F19E9F735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73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D69F-ECF5-4CE5-932F-C6F5DB21E58B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A98A-33E7-44AD-8CBB-F19E9F735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67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D69F-ECF5-4CE5-932F-C6F5DB21E58B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A98A-33E7-44AD-8CBB-F19E9F735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08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D69F-ECF5-4CE5-932F-C6F5DB21E58B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A98A-33E7-44AD-8CBB-F19E9F735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74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D69F-ECF5-4CE5-932F-C6F5DB21E58B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A98A-33E7-44AD-8CBB-F19E9F735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12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D69F-ECF5-4CE5-932F-C6F5DB21E58B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A98A-33E7-44AD-8CBB-F19E9F735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92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D69F-ECF5-4CE5-932F-C6F5DB21E58B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A98A-33E7-44AD-8CBB-F19E9F735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73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D69F-ECF5-4CE5-932F-C6F5DB21E58B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AA98A-33E7-44AD-8CBB-F19E9F735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50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7D69F-ECF5-4CE5-932F-C6F5DB21E58B}" type="datetimeFigureOut">
              <a:rPr lang="cs-CZ" smtClean="0"/>
              <a:t>23. 2. 2020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A98A-33E7-44AD-8CBB-F19E9F7359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27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Šachová kronika 1992 - 93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2. část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7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268236" cy="5998845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4043998" cy="5688632"/>
          </a:xfrm>
        </p:spPr>
      </p:pic>
    </p:spTree>
    <p:extLst>
      <p:ext uri="{BB962C8B-B14F-4D97-AF65-F5344CB8AC3E}">
        <p14:creationId xmlns:p14="http://schemas.microsoft.com/office/powerpoint/2010/main" val="367324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9" y="908720"/>
            <a:ext cx="3814654" cy="54006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34" y="908720"/>
            <a:ext cx="3783658" cy="5328592"/>
          </a:xfrm>
        </p:spPr>
      </p:pic>
    </p:spTree>
    <p:extLst>
      <p:ext uri="{BB962C8B-B14F-4D97-AF65-F5344CB8AC3E}">
        <p14:creationId xmlns:p14="http://schemas.microsoft.com/office/powerpoint/2010/main" val="344220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" y="332656"/>
            <a:ext cx="4454448" cy="6469282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4346880" cy="6453335"/>
          </a:xfrm>
        </p:spPr>
      </p:pic>
    </p:spTree>
    <p:extLst>
      <p:ext uri="{BB962C8B-B14F-4D97-AF65-F5344CB8AC3E}">
        <p14:creationId xmlns:p14="http://schemas.microsoft.com/office/powerpoint/2010/main" val="306050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3781897" cy="562145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764704"/>
            <a:ext cx="3871208" cy="5261441"/>
          </a:xfrm>
        </p:spPr>
      </p:pic>
    </p:spTree>
    <p:extLst>
      <p:ext uri="{BB962C8B-B14F-4D97-AF65-F5344CB8AC3E}">
        <p14:creationId xmlns:p14="http://schemas.microsoft.com/office/powerpoint/2010/main" val="39278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764704"/>
            <a:ext cx="3639792" cy="5664746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836712"/>
            <a:ext cx="3743178" cy="5447163"/>
          </a:xfrm>
        </p:spPr>
      </p:pic>
    </p:spTree>
    <p:extLst>
      <p:ext uri="{BB962C8B-B14F-4D97-AF65-F5344CB8AC3E}">
        <p14:creationId xmlns:p14="http://schemas.microsoft.com/office/powerpoint/2010/main" val="132153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" y="252700"/>
            <a:ext cx="4062036" cy="591260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31" y="764704"/>
            <a:ext cx="4033558" cy="5614276"/>
          </a:xfrm>
        </p:spPr>
      </p:pic>
    </p:spTree>
    <p:extLst>
      <p:ext uri="{BB962C8B-B14F-4D97-AF65-F5344CB8AC3E}">
        <p14:creationId xmlns:p14="http://schemas.microsoft.com/office/powerpoint/2010/main" val="246098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9" y="604930"/>
            <a:ext cx="3920837" cy="570439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6672"/>
            <a:ext cx="4020562" cy="5958451"/>
          </a:xfrm>
        </p:spPr>
      </p:pic>
    </p:spTree>
    <p:extLst>
      <p:ext uri="{BB962C8B-B14F-4D97-AF65-F5344CB8AC3E}">
        <p14:creationId xmlns:p14="http://schemas.microsoft.com/office/powerpoint/2010/main" val="103717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3" y="692696"/>
            <a:ext cx="3718514" cy="532859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20" y="620688"/>
            <a:ext cx="3833588" cy="5508261"/>
          </a:xfrm>
        </p:spPr>
      </p:pic>
    </p:spTree>
    <p:extLst>
      <p:ext uri="{BB962C8B-B14F-4D97-AF65-F5344CB8AC3E}">
        <p14:creationId xmlns:p14="http://schemas.microsoft.com/office/powerpoint/2010/main" val="407895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1"/>
            <a:ext cx="3867402" cy="545291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836712"/>
            <a:ext cx="3809456" cy="5372401"/>
          </a:xfrm>
        </p:spPr>
      </p:pic>
    </p:spTree>
    <p:extLst>
      <p:ext uri="{BB962C8B-B14F-4D97-AF65-F5344CB8AC3E}">
        <p14:creationId xmlns:p14="http://schemas.microsoft.com/office/powerpoint/2010/main" val="141108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7" y="620688"/>
            <a:ext cx="3795207" cy="54006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71" y="692696"/>
            <a:ext cx="3995061" cy="5751834"/>
          </a:xfrm>
        </p:spPr>
      </p:pic>
    </p:spTree>
    <p:extLst>
      <p:ext uri="{BB962C8B-B14F-4D97-AF65-F5344CB8AC3E}">
        <p14:creationId xmlns:p14="http://schemas.microsoft.com/office/powerpoint/2010/main" val="42265397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Předvádění na obrazovce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Šachová kronika 1992 - 93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Parlament 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Šachová kronika 1992 - 93</dc:title>
  <dc:creator>Zamboch Roman</dc:creator>
  <cp:lastModifiedBy>Zamboch Roman</cp:lastModifiedBy>
  <cp:revision>1</cp:revision>
  <dcterms:created xsi:type="dcterms:W3CDTF">2020-02-23T19:30:44Z</dcterms:created>
  <dcterms:modified xsi:type="dcterms:W3CDTF">2020-02-23T19:40:02Z</dcterms:modified>
</cp:coreProperties>
</file>