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47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9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73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4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66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2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72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D0AE-17A2-4E2D-B48E-8E43405848B2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2339-6B40-4A2E-8A08-0287C4B7A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Šachová kronika 1993 - 1994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60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301536" cy="580325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064537" cy="5688632"/>
          </a:xfrm>
        </p:spPr>
      </p:pic>
    </p:spTree>
    <p:extLst>
      <p:ext uri="{BB962C8B-B14F-4D97-AF65-F5344CB8AC3E}">
        <p14:creationId xmlns:p14="http://schemas.microsoft.com/office/powerpoint/2010/main" val="277837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554159" cy="66693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42" y="332656"/>
            <a:ext cx="3854930" cy="5760640"/>
          </a:xfrm>
        </p:spPr>
      </p:pic>
    </p:spTree>
    <p:extLst>
      <p:ext uri="{BB962C8B-B14F-4D97-AF65-F5344CB8AC3E}">
        <p14:creationId xmlns:p14="http://schemas.microsoft.com/office/powerpoint/2010/main" val="36335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" y="372297"/>
            <a:ext cx="5000709" cy="615304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64088" y="1600201"/>
            <a:ext cx="3322712" cy="406104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76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226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9" y="1124744"/>
            <a:ext cx="3439767" cy="4968552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3" y="836712"/>
            <a:ext cx="4171677" cy="5865818"/>
          </a:xfrm>
        </p:spPr>
      </p:pic>
    </p:spTree>
    <p:extLst>
      <p:ext uri="{BB962C8B-B14F-4D97-AF65-F5344CB8AC3E}">
        <p14:creationId xmlns:p14="http://schemas.microsoft.com/office/powerpoint/2010/main" val="385929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172820" cy="54006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63" y="620688"/>
            <a:ext cx="4359671" cy="5832648"/>
          </a:xfrm>
        </p:spPr>
      </p:pic>
    </p:spTree>
    <p:extLst>
      <p:ext uri="{BB962C8B-B14F-4D97-AF65-F5344CB8AC3E}">
        <p14:creationId xmlns:p14="http://schemas.microsoft.com/office/powerpoint/2010/main" val="66842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6" y="836712"/>
            <a:ext cx="3624040" cy="54006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86" y="692696"/>
            <a:ext cx="3664214" cy="5380105"/>
          </a:xfrm>
        </p:spPr>
      </p:pic>
    </p:spTree>
    <p:extLst>
      <p:ext uri="{BB962C8B-B14F-4D97-AF65-F5344CB8AC3E}">
        <p14:creationId xmlns:p14="http://schemas.microsoft.com/office/powerpoint/2010/main" val="346378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089998" cy="554353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514084" cy="5544616"/>
          </a:xfrm>
        </p:spPr>
      </p:pic>
    </p:spTree>
    <p:extLst>
      <p:ext uri="{BB962C8B-B14F-4D97-AF65-F5344CB8AC3E}">
        <p14:creationId xmlns:p14="http://schemas.microsoft.com/office/powerpoint/2010/main" val="177229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4970"/>
            <a:ext cx="4176464" cy="646471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620688"/>
            <a:ext cx="3588792" cy="5434213"/>
          </a:xfrm>
        </p:spPr>
      </p:pic>
    </p:spTree>
    <p:extLst>
      <p:ext uri="{BB962C8B-B14F-4D97-AF65-F5344CB8AC3E}">
        <p14:creationId xmlns:p14="http://schemas.microsoft.com/office/powerpoint/2010/main" val="179204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3" y="980728"/>
            <a:ext cx="3702150" cy="50405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380167" cy="5472608"/>
          </a:xfrm>
        </p:spPr>
      </p:pic>
    </p:spTree>
    <p:extLst>
      <p:ext uri="{BB962C8B-B14F-4D97-AF65-F5344CB8AC3E}">
        <p14:creationId xmlns:p14="http://schemas.microsoft.com/office/powerpoint/2010/main" val="30355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93779"/>
            <a:ext cx="3240360" cy="442345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762098" cy="5040560"/>
          </a:xfrm>
        </p:spPr>
      </p:pic>
    </p:spTree>
    <p:extLst>
      <p:ext uri="{BB962C8B-B14F-4D97-AF65-F5344CB8AC3E}">
        <p14:creationId xmlns:p14="http://schemas.microsoft.com/office/powerpoint/2010/main" val="18144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837620" cy="527484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60" y="1196752"/>
            <a:ext cx="3595160" cy="5040560"/>
          </a:xfrm>
        </p:spPr>
      </p:pic>
    </p:spTree>
    <p:extLst>
      <p:ext uri="{BB962C8B-B14F-4D97-AF65-F5344CB8AC3E}">
        <p14:creationId xmlns:p14="http://schemas.microsoft.com/office/powerpoint/2010/main" val="1532588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Předvádění na obrazovce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Šachová kronika 1993 - 1994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Šachová kronika 1993 - 1994</dc:title>
  <dc:creator>Zamboch Roman</dc:creator>
  <cp:lastModifiedBy>Zamboch Roman</cp:lastModifiedBy>
  <cp:revision>2</cp:revision>
  <dcterms:created xsi:type="dcterms:W3CDTF">2020-02-23T19:40:57Z</dcterms:created>
  <dcterms:modified xsi:type="dcterms:W3CDTF">2020-02-23T19:57:08Z</dcterms:modified>
</cp:coreProperties>
</file>